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1BE1-0202-532F-4208-51AEE991C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64E1B-B19C-E3A2-2AD1-37002EA7A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4B01-8A26-9C50-5BBA-2D3E140D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A9BB1-13BF-36A5-D000-F571A91A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7CA9-9A49-6882-6C17-4C1B6DAD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D9B3-3ED3-16E7-12C3-58E68950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C876B-5702-8454-F0AF-D2C1EEA38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B347-2DEC-BD91-03E9-8629FEAA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1554-E4FA-BAEC-3650-41BF1945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5A3A-773A-49DF-A129-E97A6C7C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F6445-2A2D-738B-AEA1-E25A1BECA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E4D96-4467-DE72-886C-370CC201E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AFB44-1989-345D-51AD-6684F1F2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F7684-D017-0C10-7935-C79081F8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E346-0FB9-5908-4C94-587A2B1D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1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CD8A-9048-C0DF-FB80-25F601B2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F4C8-B835-0C62-C2A9-6D725EBB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77C75-4234-07A5-D335-72C79982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7D586-9EF3-B959-26BF-17C7A3ED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52271-6FAC-2AFB-5A55-8ABD1FCB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487B-8181-9565-E7DE-52E8EE5D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9A44E-4388-C8A2-526E-2F9439568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0ECE-2361-12C2-73F9-B30C715F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8E9E6-B63C-A13A-56F0-9309A0DB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ED0B-7FDA-3F66-79D3-2BC9FA0B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4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355E-80C5-A253-1F25-2CF9D587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AA14-6F7B-48C0-C2B5-7ED0CA9B2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79189-1B54-6CFC-264F-44AB505A8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880D3-C64D-480E-06F2-9E372855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5E3DF-DA2A-BB56-601E-586B047F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C2255-D956-9D97-189D-4AF1E020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0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04B7-59E0-3909-8F3F-9F1D299B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A1829-5389-7DBB-B751-60D554A20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50F82-CED6-0B80-C034-2CF73B762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25117-5405-45EC-AECF-45286C2A3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3EF3D-E57C-5C7C-06C1-BEEC93729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0FBED-5DD1-5BC0-35BE-B8153C99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3C03B-B793-70CA-68CB-17D922A9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FE743-6F67-AB08-EDC3-A1B8C9E5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7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6FB0-E11C-9BEB-395B-95DB6AC9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6B61A-C47B-D405-B12E-612C8068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52AC1-66D9-E6BD-D6F3-A361B2B9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B50A4-0F9E-28F3-88CF-4BEDE491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3E4EA-828A-8781-FCC7-82CB3E34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C6FB8-66C5-6F6E-3F0C-4A1356A4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F0D9B-ED8A-F1AA-DF79-B30C450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00D3-1387-EAF8-2F5E-06BEDE1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6161-7304-F222-845B-914FCC9CE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FBD27-1627-9B6E-F20C-E645D48AD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6873F-2400-6FD0-E6DD-1D9C12B5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8AEA1-4E65-C9FA-1660-A0E2A1BF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CCFAD-24C7-BDCD-7A75-6505B2EE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F509-57BE-9E43-7613-C0647014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0945F-22CA-1908-F0E5-D32F08F8A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9CD9A-3B4D-D8CE-D41D-522C7502A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7D75B-EA3E-2DB3-98C5-964A143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61AF1-A04F-0564-0038-7342D462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62EE3-BE0D-17EB-ED06-F3190D5A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59D0F-2508-E717-4A7C-EFD9B48C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DD30-1C95-E213-301A-9CD0D657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C851-D71F-DB02-7889-C3F652F42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E292-6D30-4C14-B348-387A2FCFBC9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3DC71-2D8A-0A29-F4AC-A98F3EB89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52EAA-D05A-79B6-8655-DEC9DAF8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EF4FB-4E26-4C4C-9A17-66CFAB775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7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07/relationships/media" Target="../media/media1.m4a"/><Relationship Id="rId16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3.m4a"/><Relationship Id="rId7" Type="http://schemas.openxmlformats.org/officeDocument/2006/relationships/image" Target="../media/image15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CA5F-79F8-9D58-F6EB-C8DE4B5BE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B7CC2-3CA7-8358-D3E7-87CE053D0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A33780-717D-1764-4833-29A85559A4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6233" y="0"/>
            <a:ext cx="9539533" cy="68580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93A2D0-AEF4-97ED-71F0-9468175240E3}"/>
              </a:ext>
            </a:extLst>
          </p:cNvPr>
          <p:cNvCxnSpPr/>
          <p:nvPr/>
        </p:nvCxnSpPr>
        <p:spPr>
          <a:xfrm flipV="1">
            <a:off x="2986521" y="5928302"/>
            <a:ext cx="0" cy="72043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4E1415-B505-5AC3-7475-04191790A70A}"/>
              </a:ext>
            </a:extLst>
          </p:cNvPr>
          <p:cNvCxnSpPr>
            <a:cxnSpLocks/>
          </p:cNvCxnSpPr>
          <p:nvPr/>
        </p:nvCxnSpPr>
        <p:spPr>
          <a:xfrm>
            <a:off x="2986521" y="6648739"/>
            <a:ext cx="818861" cy="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71D090-E6F7-DBB7-6EFE-8290AEDC8891}"/>
              </a:ext>
            </a:extLst>
          </p:cNvPr>
          <p:cNvCxnSpPr>
            <a:cxnSpLocks/>
          </p:cNvCxnSpPr>
          <p:nvPr/>
        </p:nvCxnSpPr>
        <p:spPr>
          <a:xfrm flipH="1">
            <a:off x="2381250" y="4658014"/>
            <a:ext cx="605271" cy="40466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A48E22-5931-EE4B-0F31-CA3EB5348E7A}"/>
              </a:ext>
            </a:extLst>
          </p:cNvPr>
          <p:cNvCxnSpPr>
            <a:cxnSpLocks/>
          </p:cNvCxnSpPr>
          <p:nvPr/>
        </p:nvCxnSpPr>
        <p:spPr>
          <a:xfrm>
            <a:off x="2986521" y="4658014"/>
            <a:ext cx="866486" cy="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F3EF29A-615B-7769-64EA-4C6A0893BB00}"/>
              </a:ext>
            </a:extLst>
          </p:cNvPr>
          <p:cNvCxnSpPr>
            <a:cxnSpLocks/>
          </p:cNvCxnSpPr>
          <p:nvPr/>
        </p:nvCxnSpPr>
        <p:spPr>
          <a:xfrm flipV="1">
            <a:off x="2986521" y="1257300"/>
            <a:ext cx="613929" cy="3375026"/>
          </a:xfrm>
          <a:prstGeom prst="line">
            <a:avLst/>
          </a:prstGeom>
          <a:ln w="508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7977BB-0D10-7784-F7D2-782B6133726A}"/>
              </a:ext>
            </a:extLst>
          </p:cNvPr>
          <p:cNvCxnSpPr>
            <a:cxnSpLocks/>
          </p:cNvCxnSpPr>
          <p:nvPr/>
        </p:nvCxnSpPr>
        <p:spPr>
          <a:xfrm flipV="1">
            <a:off x="3600450" y="533400"/>
            <a:ext cx="114300" cy="72390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5CCECE-C825-E6CA-7B70-92B735249C96}"/>
              </a:ext>
            </a:extLst>
          </p:cNvPr>
          <p:cNvCxnSpPr>
            <a:cxnSpLocks/>
          </p:cNvCxnSpPr>
          <p:nvPr/>
        </p:nvCxnSpPr>
        <p:spPr>
          <a:xfrm flipH="1">
            <a:off x="2995179" y="1266391"/>
            <a:ext cx="605271" cy="40466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7BB2AD7-FE83-DFF1-FC88-3BBAC776A7D7}"/>
              </a:ext>
            </a:extLst>
          </p:cNvPr>
          <p:cNvCxnSpPr>
            <a:cxnSpLocks/>
          </p:cNvCxnSpPr>
          <p:nvPr/>
        </p:nvCxnSpPr>
        <p:spPr>
          <a:xfrm flipH="1">
            <a:off x="6288570" y="1257300"/>
            <a:ext cx="605271" cy="40466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DA7636-0F14-C059-B58B-68C8B3D4659C}"/>
              </a:ext>
            </a:extLst>
          </p:cNvPr>
          <p:cNvCxnSpPr>
            <a:cxnSpLocks/>
          </p:cNvCxnSpPr>
          <p:nvPr/>
        </p:nvCxnSpPr>
        <p:spPr>
          <a:xfrm flipH="1">
            <a:off x="9817244" y="1257300"/>
            <a:ext cx="605271" cy="40466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C7871D-8C7E-F5AA-B4BE-08C4A558F543}"/>
              </a:ext>
            </a:extLst>
          </p:cNvPr>
          <p:cNvCxnSpPr>
            <a:cxnSpLocks/>
          </p:cNvCxnSpPr>
          <p:nvPr/>
        </p:nvCxnSpPr>
        <p:spPr>
          <a:xfrm>
            <a:off x="6893841" y="1257300"/>
            <a:ext cx="902324" cy="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A5476C8-D2FA-5C73-7F07-5695D081490A}"/>
              </a:ext>
            </a:extLst>
          </p:cNvPr>
          <p:cNvCxnSpPr>
            <a:cxnSpLocks/>
          </p:cNvCxnSpPr>
          <p:nvPr/>
        </p:nvCxnSpPr>
        <p:spPr>
          <a:xfrm>
            <a:off x="10414604" y="1257300"/>
            <a:ext cx="902324" cy="0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EB4871-6B22-F680-EF4B-84689223C2E6}"/>
                  </a:ext>
                </a:extLst>
              </p:cNvPr>
              <p:cNvSpPr/>
              <p:nvPr/>
            </p:nvSpPr>
            <p:spPr>
              <a:xfrm>
                <a:off x="2514600" y="5887825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EB4871-6B22-F680-EF4B-84689223C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887825"/>
                <a:ext cx="6139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AEDEBE-30AA-6983-AA87-8A446AD6AD95}"/>
                  </a:ext>
                </a:extLst>
              </p:cNvPr>
              <p:cNvSpPr/>
              <p:nvPr/>
            </p:nvSpPr>
            <p:spPr>
              <a:xfrm>
                <a:off x="1977566" y="4898314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AEDEBE-30AA-6983-AA87-8A446AD6A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566" y="4898314"/>
                <a:ext cx="61392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B85AFC8-4A4D-1738-4101-1F4A34F3A438}"/>
                  </a:ext>
                </a:extLst>
              </p:cNvPr>
              <p:cNvSpPr/>
              <p:nvPr/>
            </p:nvSpPr>
            <p:spPr>
              <a:xfrm>
                <a:off x="2589331" y="1524406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B85AFC8-4A4D-1738-4101-1F4A34F3A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31" y="1524406"/>
                <a:ext cx="61392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0A72AF-E514-56AE-B396-DF9AF168EF17}"/>
                  </a:ext>
                </a:extLst>
              </p:cNvPr>
              <p:cNvSpPr/>
              <p:nvPr/>
            </p:nvSpPr>
            <p:spPr>
              <a:xfrm>
                <a:off x="5972080" y="1566072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00A72AF-E514-56AE-B396-DF9AF168E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080" y="1566072"/>
                <a:ext cx="61392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CB6C4B-2332-70AB-F8DB-8EC301D92B8E}"/>
                  </a:ext>
                </a:extLst>
              </p:cNvPr>
              <p:cNvSpPr/>
              <p:nvPr/>
            </p:nvSpPr>
            <p:spPr>
              <a:xfrm>
                <a:off x="9619478" y="1622715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CB6C4B-2332-70AB-F8DB-8EC301D92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478" y="1622715"/>
                <a:ext cx="61392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C62BF4F-493B-DD74-0D46-FFFEFF4E76D0}"/>
                  </a:ext>
                </a:extLst>
              </p:cNvPr>
              <p:cNvSpPr/>
              <p:nvPr/>
            </p:nvSpPr>
            <p:spPr>
              <a:xfrm>
                <a:off x="3739575" y="6422023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C62BF4F-493B-DD74-0D46-FFFEFF4E7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75" y="6422023"/>
                <a:ext cx="61392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8CE337-FCA2-4C9A-202C-1230B4668374}"/>
                  </a:ext>
                </a:extLst>
              </p:cNvPr>
              <p:cNvSpPr/>
              <p:nvPr/>
            </p:nvSpPr>
            <p:spPr>
              <a:xfrm>
                <a:off x="3536806" y="4199086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8CE337-FCA2-4C9A-202C-1230B4668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06" y="4199086"/>
                <a:ext cx="61392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82B2CB3-250D-68CB-1D53-50F80D52DD1D}"/>
                  </a:ext>
                </a:extLst>
              </p:cNvPr>
              <p:cNvSpPr/>
              <p:nvPr/>
            </p:nvSpPr>
            <p:spPr>
              <a:xfrm>
                <a:off x="3657600" y="128733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82B2CB3-250D-68CB-1D53-50F80D52D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28733"/>
                <a:ext cx="61392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76908F2-34F9-9643-9250-1AEE7DDF0E56}"/>
                  </a:ext>
                </a:extLst>
              </p:cNvPr>
              <p:cNvSpPr/>
              <p:nvPr/>
            </p:nvSpPr>
            <p:spPr>
              <a:xfrm>
                <a:off x="7430418" y="799455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76908F2-34F9-9643-9250-1AEE7DDF0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418" y="799455"/>
                <a:ext cx="61392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83A53A5-C755-149C-2AFE-8A7F4260909F}"/>
                  </a:ext>
                </a:extLst>
              </p:cNvPr>
              <p:cNvSpPr/>
              <p:nvPr/>
            </p:nvSpPr>
            <p:spPr>
              <a:xfrm>
                <a:off x="10885395" y="795635"/>
                <a:ext cx="61392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 smtClean="0">
                              <a:ln/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4000" b="1">
                  <a:ln/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83A53A5-C755-149C-2AFE-8A7F42609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395" y="795635"/>
                <a:ext cx="61392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Audio 75">
            <a:hlinkClick r:id="" action="ppaction://media"/>
            <a:extLst>
              <a:ext uri="{FF2B5EF4-FFF2-40B4-BE49-F238E27FC236}">
                <a16:creationId xmlns:a16="http://schemas.microsoft.com/office/drawing/2014/main" id="{297116D1-7333-C11B-25EE-2431078080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088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949"/>
    </mc:Choice>
    <mc:Fallback>
      <p:transition advTm="10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4C8BEE2-4668-6835-B5E8-C1AF3E75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4" y="24089"/>
            <a:ext cx="10059272" cy="6809822"/>
          </a:xfrm>
          <a:prstGeom prst="rect">
            <a:avLst/>
          </a:prstGeom>
        </p:spPr>
      </p:pic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452BCADA-0267-8ED9-B4ED-451CBD7861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87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1"/>
    </mc:Choice>
    <mc:Fallback>
      <p:transition spd="slow" advTm="4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2D26AAF0-52EA-EC8A-43A0-5181A2253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019" y="0"/>
            <a:ext cx="7413981" cy="50190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4">
                <a:extLst>
                  <a:ext uri="{FF2B5EF4-FFF2-40B4-BE49-F238E27FC236}">
                    <a16:creationId xmlns:a16="http://schemas.microsoft.com/office/drawing/2014/main" id="{12232C9A-5D86-3F94-033B-3EB5219157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695179"/>
                  </p:ext>
                </p:extLst>
              </p:nvPr>
            </p:nvGraphicFramePr>
            <p:xfrm>
              <a:off x="184345" y="2689867"/>
              <a:ext cx="4749305" cy="3110496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9861">
                      <a:extLst>
                        <a:ext uri="{9D8B030D-6E8A-4147-A177-3AD203B41FA5}">
                          <a16:colId xmlns:a16="http://schemas.microsoft.com/office/drawing/2014/main" val="1751859539"/>
                        </a:ext>
                      </a:extLst>
                    </a:gridCol>
                    <a:gridCol w="1424267">
                      <a:extLst>
                        <a:ext uri="{9D8B030D-6E8A-4147-A177-3AD203B41FA5}">
                          <a16:colId xmlns:a16="http://schemas.microsoft.com/office/drawing/2014/main" val="2364708129"/>
                        </a:ext>
                      </a:extLst>
                    </a:gridCol>
                    <a:gridCol w="840509">
                      <a:extLst>
                        <a:ext uri="{9D8B030D-6E8A-4147-A177-3AD203B41FA5}">
                          <a16:colId xmlns:a16="http://schemas.microsoft.com/office/drawing/2014/main" val="1988473749"/>
                        </a:ext>
                      </a:extLst>
                    </a:gridCol>
                    <a:gridCol w="794327">
                      <a:extLst>
                        <a:ext uri="{9D8B030D-6E8A-4147-A177-3AD203B41FA5}">
                          <a16:colId xmlns:a16="http://schemas.microsoft.com/office/drawing/2014/main" val="333042964"/>
                        </a:ext>
                      </a:extLst>
                    </a:gridCol>
                    <a:gridCol w="740341">
                      <a:extLst>
                        <a:ext uri="{9D8B030D-6E8A-4147-A177-3AD203B41FA5}">
                          <a16:colId xmlns:a16="http://schemas.microsoft.com/office/drawing/2014/main" val="1003681486"/>
                        </a:ext>
                      </a:extLst>
                    </a:gridCol>
                  </a:tblGrid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Joint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6546432"/>
                      </a:ext>
                    </a:extLst>
                  </a:tr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2050936"/>
                      </a:ext>
                    </a:extLst>
                  </a:tr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+90−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>
                            <a:effectLst/>
                          </a:endParaRPr>
                        </a:p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3475030"/>
                      </a:ext>
                    </a:extLst>
                  </a:tr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90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>
                            <a:effectLst/>
                          </a:endParaRPr>
                        </a:p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3307757"/>
                      </a:ext>
                    </a:extLst>
                  </a:tr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effectLst/>
                          </a:endParaRPr>
                        </a:p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3986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4">
                <a:extLst>
                  <a:ext uri="{FF2B5EF4-FFF2-40B4-BE49-F238E27FC236}">
                    <a16:creationId xmlns:a16="http://schemas.microsoft.com/office/drawing/2014/main" id="{12232C9A-5D86-3F94-033B-3EB5219157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2695179"/>
                  </p:ext>
                </p:extLst>
              </p:nvPr>
            </p:nvGraphicFramePr>
            <p:xfrm>
              <a:off x="184345" y="2689867"/>
              <a:ext cx="4749305" cy="3110496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949861">
                      <a:extLst>
                        <a:ext uri="{9D8B030D-6E8A-4147-A177-3AD203B41FA5}">
                          <a16:colId xmlns:a16="http://schemas.microsoft.com/office/drawing/2014/main" val="1751859539"/>
                        </a:ext>
                      </a:extLst>
                    </a:gridCol>
                    <a:gridCol w="1424267">
                      <a:extLst>
                        <a:ext uri="{9D8B030D-6E8A-4147-A177-3AD203B41FA5}">
                          <a16:colId xmlns:a16="http://schemas.microsoft.com/office/drawing/2014/main" val="2364708129"/>
                        </a:ext>
                      </a:extLst>
                    </a:gridCol>
                    <a:gridCol w="840509">
                      <a:extLst>
                        <a:ext uri="{9D8B030D-6E8A-4147-A177-3AD203B41FA5}">
                          <a16:colId xmlns:a16="http://schemas.microsoft.com/office/drawing/2014/main" val="1988473749"/>
                        </a:ext>
                      </a:extLst>
                    </a:gridCol>
                    <a:gridCol w="794327">
                      <a:extLst>
                        <a:ext uri="{9D8B030D-6E8A-4147-A177-3AD203B41FA5}">
                          <a16:colId xmlns:a16="http://schemas.microsoft.com/office/drawing/2014/main" val="333042964"/>
                        </a:ext>
                      </a:extLst>
                    </a:gridCol>
                    <a:gridCol w="740341">
                      <a:extLst>
                        <a:ext uri="{9D8B030D-6E8A-4147-A177-3AD203B41FA5}">
                          <a16:colId xmlns:a16="http://schemas.microsoft.com/office/drawing/2014/main" val="1003681486"/>
                        </a:ext>
                      </a:extLst>
                    </a:gridCol>
                  </a:tblGrid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Joint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7094" t="-8163" r="-167521" b="-423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40164" t="-8163" r="-1639" b="-423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546432"/>
                      </a:ext>
                    </a:extLst>
                  </a:tr>
                  <a:tr h="59512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7094" t="-108163" r="-167521" b="-323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20509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7094" t="-194286" r="-167521" b="-2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34750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7094" t="-294286" r="-167521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33077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7094" t="-394286" r="-167521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0.126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23986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C993259A-9350-F920-5F1D-E455A9B89911}"/>
              </a:ext>
            </a:extLst>
          </p:cNvPr>
          <p:cNvSpPr/>
          <p:nvPr/>
        </p:nvSpPr>
        <p:spPr>
          <a:xfrm>
            <a:off x="22567" y="269163"/>
            <a:ext cx="4605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 parameters: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E5EF261-74E4-7D3E-57CA-8F0CED05EC28}"/>
                  </a:ext>
                </a:extLst>
              </p:cNvPr>
              <p:cNvSpPr/>
              <p:nvPr/>
            </p:nvSpPr>
            <p:spPr>
              <a:xfrm>
                <a:off x="6734694" y="5365095"/>
                <a:ext cx="3319627" cy="7861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0.024</m:t>
                              </m:r>
                            </m:num>
                            <m:den>
                              <m:r>
                                <a:rPr lang="en-US" sz="24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0.128</m:t>
                              </m:r>
                            </m:den>
                          </m:f>
                          <m:r>
                            <a:rPr lang="en-US" sz="2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E5EF261-74E4-7D3E-57CA-8F0CED05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94" y="5365095"/>
                <a:ext cx="3319627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DF3F8248-3140-4479-97DA-6E1F6BF8C7BC}"/>
              </a:ext>
            </a:extLst>
          </p:cNvPr>
          <p:cNvSpPr/>
          <p:nvPr/>
        </p:nvSpPr>
        <p:spPr>
          <a:xfrm>
            <a:off x="1017839" y="3658215"/>
            <a:ext cx="3417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54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B58A2C0-437D-E85C-5683-205D964FD6F9}"/>
              </a:ext>
            </a:extLst>
          </p:cNvPr>
          <p:cNvSpPr/>
          <p:nvPr/>
        </p:nvSpPr>
        <p:spPr>
          <a:xfrm>
            <a:off x="1017839" y="4307315"/>
            <a:ext cx="3417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54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5DAD8D0-20BE-C754-C90F-1F02791BEBA1}"/>
              </a:ext>
            </a:extLst>
          </p:cNvPr>
          <p:cNvSpPr/>
          <p:nvPr/>
        </p:nvSpPr>
        <p:spPr>
          <a:xfrm flipV="1">
            <a:off x="1359599" y="5024844"/>
            <a:ext cx="4655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54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6" name="Audio 105">
            <a:hlinkClick r:id="" action="ppaction://media"/>
            <a:extLst>
              <a:ext uri="{FF2B5EF4-FFF2-40B4-BE49-F238E27FC236}">
                <a16:creationId xmlns:a16="http://schemas.microsoft.com/office/drawing/2014/main" id="{D443ED71-5DD4-A64C-4B00-3F81EE2D7B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503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4736">
        <p159:morph option="byObject"/>
      </p:transition>
    </mc:Choice>
    <mc:Fallback>
      <p:transition spd="slow" advTm="234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  <p:bldLst>
      <p:bldP spid="90" grpId="0"/>
      <p:bldP spid="101" grpId="0"/>
      <p:bldP spid="1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4.6|4.6|19.6|21.7|2.6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54</Words>
  <Application>Microsoft Office PowerPoint</Application>
  <PresentationFormat>Widescreen</PresentationFormat>
  <Paragraphs>40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Kirolos thabet fouad benjamin 19P6754</dc:creator>
  <cp:lastModifiedBy>Kirolos thabet fouad benjamin 19P6754</cp:lastModifiedBy>
  <cp:revision>1</cp:revision>
  <dcterms:created xsi:type="dcterms:W3CDTF">2023-04-27T02:24:35Z</dcterms:created>
  <dcterms:modified xsi:type="dcterms:W3CDTF">2023-04-27T03:41:23Z</dcterms:modified>
</cp:coreProperties>
</file>